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4662C-33B2-49FD-A9E6-BCF97F50A343}" type="datetimeFigureOut">
              <a:rPr lang="es-ES"/>
              <a:t>22/11/2015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EAA72-4D4D-4567-A1C6-9A6B8BA8373F}" type="slidenum">
              <a:rPr lang="es-ES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03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AA72-4D4D-4567-A1C6-9A6B8BA8373F}" type="slidenum">
              <a:rPr lang="es-ES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95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51050"/>
            <a:ext cx="1800000" cy="536575"/>
          </a:xfrm>
        </p:spPr>
        <p:txBody>
          <a:bodyPr>
            <a:normAutofit/>
          </a:bodyPr>
          <a:lstStyle/>
          <a:p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onze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20690" y="3987732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dix-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huit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9698" y="3960702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quinze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01458" y="2018094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quatorze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15688" y="6026066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vingt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89753" y="3999419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dix-sept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80713" y="2035276"/>
            <a:ext cx="1800000" cy="502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treize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378166" y="3960703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seize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59968" y="2031966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douze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59968" y="6042836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dix-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neuf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>
                <a:latin typeface="Comic Sans MS" panose="030F0702030302020204" pitchFamily="66" charset="0"/>
              </a:rPr>
              <a:t>Numbers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smtClean="0">
                <a:latin typeface="Comic Sans MS" panose="030F0702030302020204" pitchFamily="66" charset="0"/>
              </a:rPr>
              <a:t>11 </a:t>
            </a:r>
            <a:r>
              <a:rPr lang="es-ES" sz="2400" b="1" dirty="0">
                <a:latin typeface="Comic Sans MS" panose="030F0702030302020204" pitchFamily="66" charset="0"/>
              </a:rPr>
              <a:t>to </a:t>
            </a:r>
            <a:r>
              <a:rPr lang="es-ES" sz="2400" b="1" dirty="0" smtClean="0">
                <a:latin typeface="Comic Sans MS" panose="030F0702030302020204" pitchFamily="66" charset="0"/>
              </a:rPr>
              <a:t>20 - </a:t>
            </a:r>
            <a:r>
              <a:rPr lang="fr-FR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Chiffres de 11 à 20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200" y="2665624"/>
            <a:ext cx="1260000" cy="12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77" y="776991"/>
            <a:ext cx="1260000" cy="126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77" y="2702400"/>
            <a:ext cx="1260000" cy="126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200" y="774908"/>
            <a:ext cx="1260000" cy="126336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2278" y="4756440"/>
            <a:ext cx="1260000" cy="126336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000" y="2679274"/>
            <a:ext cx="1260000" cy="126336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0413" y="2679274"/>
            <a:ext cx="1260000" cy="126336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47" y="762000"/>
            <a:ext cx="1260000" cy="12636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1047" y="762000"/>
            <a:ext cx="1260000" cy="126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9800" y="4724587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32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onze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22</cp:revision>
  <dcterms:created xsi:type="dcterms:W3CDTF">2006-08-16T00:00:00Z</dcterms:created>
  <dcterms:modified xsi:type="dcterms:W3CDTF">2015-11-22T17:42:41Z</dcterms:modified>
</cp:coreProperties>
</file>